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32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00108" y="714348"/>
            <a:ext cx="5143536" cy="928694"/>
            <a:chOff x="928670" y="2071670"/>
            <a:chExt cx="5143536" cy="928694"/>
          </a:xfrm>
        </p:grpSpPr>
        <p:grpSp>
          <p:nvGrpSpPr>
            <p:cNvPr id="2" name="Группа 22"/>
            <p:cNvGrpSpPr/>
            <p:nvPr/>
          </p:nvGrpSpPr>
          <p:grpSpPr>
            <a:xfrm>
              <a:off x="928670" y="2071670"/>
              <a:ext cx="5143536" cy="928694"/>
              <a:chOff x="428603" y="1428728"/>
              <a:chExt cx="8281313" cy="1571636"/>
            </a:xfrm>
          </p:grpSpPr>
          <p:pic>
            <p:nvPicPr>
              <p:cNvPr id="3" name="Picture 2" descr="C:\Users\User\Downloads\auIZglgz_UU (8).png"/>
              <p:cNvPicPr>
                <a:picLocks noChangeAspect="1" noChangeArrowheads="1"/>
              </p:cNvPicPr>
              <p:nvPr/>
            </p:nvPicPr>
            <p:blipFill>
              <a:blip r:embed="rId2"/>
              <a:srcRect l="14416" t="17959" r="10584" b="59519"/>
              <a:stretch>
                <a:fillRect/>
              </a:stretch>
            </p:blipFill>
            <p:spPr bwMode="auto">
              <a:xfrm>
                <a:off x="428603" y="1428728"/>
                <a:ext cx="8281313" cy="1571636"/>
              </a:xfrm>
              <a:prstGeom prst="rect">
                <a:avLst/>
              </a:prstGeom>
              <a:noFill/>
            </p:spPr>
          </p:pic>
          <p:pic>
            <p:nvPicPr>
              <p:cNvPr id="4" name="Picture 2" descr="C:\Users\User\Downloads\auIZglgz_UU (8).png"/>
              <p:cNvPicPr>
                <a:picLocks noChangeAspect="1" noChangeArrowheads="1"/>
              </p:cNvPicPr>
              <p:nvPr/>
            </p:nvPicPr>
            <p:blipFill>
              <a:blip r:embed="rId2"/>
              <a:srcRect l="73248" t="20156" r="22007" b="73032"/>
              <a:stretch>
                <a:fillRect/>
              </a:stretch>
            </p:blipFill>
            <p:spPr bwMode="auto">
              <a:xfrm>
                <a:off x="1357298" y="1643042"/>
                <a:ext cx="6143668" cy="1214446"/>
              </a:xfrm>
              <a:prstGeom prst="rect">
                <a:avLst/>
              </a:prstGeom>
              <a:noFill/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571612" y="2214546"/>
              <a:ext cx="3694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ИТОГИ ГОРОДСКОГО КОНКУРСА</a:t>
              </a:r>
              <a:endParaRPr lang="ru-RU" sz="2000" b="1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 ДЕТСКОГО ТВОРЧЕСТВА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14554" y="1714480"/>
            <a:ext cx="2428892" cy="1054425"/>
            <a:chOff x="2285992" y="3071802"/>
            <a:chExt cx="2428892" cy="1054425"/>
          </a:xfrm>
        </p:grpSpPr>
        <p:pic>
          <p:nvPicPr>
            <p:cNvPr id="7" name="Picture 5" descr="C:\Users\User\Downloads\auIZglgz_UU (5).png"/>
            <p:cNvPicPr>
              <a:picLocks noChangeAspect="1" noChangeArrowheads="1"/>
            </p:cNvPicPr>
            <p:nvPr/>
          </p:nvPicPr>
          <p:blipFill>
            <a:blip r:embed="rId3" cstate="print"/>
            <a:srcRect l="25000" t="38095" r="24375" b="29762"/>
            <a:stretch>
              <a:fillRect/>
            </a:stretch>
          </p:blipFill>
          <p:spPr bwMode="auto">
            <a:xfrm>
              <a:off x="2285992" y="3071802"/>
              <a:ext cx="2428892" cy="725429"/>
            </a:xfrm>
            <a:prstGeom prst="rect">
              <a:avLst/>
            </a:prstGeom>
            <a:noFill/>
          </p:spPr>
        </p:pic>
        <p:pic>
          <p:nvPicPr>
            <p:cNvPr id="8" name="Picture 3" descr="C:\Users\User\Downloads\auIZglgz_UU (6).png"/>
            <p:cNvPicPr>
              <a:picLocks noChangeAspect="1" noChangeArrowheads="1"/>
            </p:cNvPicPr>
            <p:nvPr/>
          </p:nvPicPr>
          <p:blipFill>
            <a:blip r:embed="rId4" cstate="print"/>
            <a:srcRect l="29015" t="65601" r="29927" b="20539"/>
            <a:stretch>
              <a:fillRect/>
            </a:stretch>
          </p:blipFill>
          <p:spPr bwMode="auto">
            <a:xfrm>
              <a:off x="2571744" y="3714744"/>
              <a:ext cx="1928826" cy="411483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285860" y="142844"/>
            <a:ext cx="420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Уважаемые участники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52" y="2786050"/>
          <a:ext cx="6572297" cy="5031468"/>
        </p:xfrm>
        <a:graphic>
          <a:graphicData uri="http://schemas.openxmlformats.org/drawingml/2006/table">
            <a:tbl>
              <a:tblPr/>
              <a:tblGrid>
                <a:gridCol w="377718"/>
                <a:gridCol w="1586417"/>
                <a:gridCol w="2735306"/>
                <a:gridCol w="1872856"/>
              </a:tblGrid>
              <a:tr h="867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образовательного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ФИО участника, название конкурсной работы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Место/номинация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МАДОУ № 8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«Огонёк»</a:t>
                      </a: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Матвиец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Полина Эдуардовна,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«Мой папа-волшебник»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9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«Метелица»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Евсеев Владимир Максимович,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«Сказка о папе»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36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«Яблонька»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Давлетшин Дамир Ильнарович,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«Папа солнце»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38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«Зоренька»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Токтомушева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Аяна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Нурсултановна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«Волшебный день в парке»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Любимый сказочный персонаж</a:t>
                      </a: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65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«Фестивальный»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Коверниченко Богдан Евгеньевич,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«Легко ли быть лидером»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Отец-молодец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14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«Брусничка»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Наливайкин Ярослав Сергеевич,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«Сказка о том, как лень победили»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«Папа может все, что угодно!»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МБДОУ № 20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«Югорка»</a:t>
                      </a: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Сабитов Давлат Динарович,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67350" algn="l"/>
                        </a:tabLs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«Доброта спасает мир»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224" marR="47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«Сказочная фантазия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24" marR="472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290" y="792958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Все остальные участники получают сертификаты участника.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Наградные материалы размещены в ячейках МКУ «УДОУ».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БЛАГОДАРИМ ЗА УЧАСТИЕ!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</Words>
  <PresentationFormat>Экран (4:3)</PresentationFormat>
  <Paragraphs>54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2025-02-21T11:21:55Z</dcterms:created>
  <dcterms:modified xsi:type="dcterms:W3CDTF">2025-02-21T11:36:05Z</dcterms:modified>
</cp:coreProperties>
</file>