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3324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20027" t="10495" r="55011" b="68204"/>
          <a:stretch>
            <a:fillRect/>
          </a:stretch>
        </p:blipFill>
        <p:spPr bwMode="auto">
          <a:xfrm>
            <a:off x="142874" y="357158"/>
            <a:ext cx="6572271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 l="32422" t="20139" r="33203" b="15972"/>
          <a:stretch>
            <a:fillRect/>
          </a:stretch>
        </p:blipFill>
        <p:spPr bwMode="auto">
          <a:xfrm>
            <a:off x="1214422" y="3643306"/>
            <a:ext cx="4674530" cy="4887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0</Words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37</cp:revision>
  <dcterms:created xsi:type="dcterms:W3CDTF">2025-02-24T06:52:01Z</dcterms:created>
  <dcterms:modified xsi:type="dcterms:W3CDTF">2025-02-28T03:40:55Z</dcterms:modified>
</cp:coreProperties>
</file>